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5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0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2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6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0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5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5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7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4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AF70-46E2-480F-B6F8-060AC070A675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D2BE6-D6DD-4A20-BE3F-A85882A1C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8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344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pitchFamily="-109" charset="-128"/>
              </a:rPr>
              <a:t>Cinnamon Buns 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724400" y="749300"/>
            <a:ext cx="3962400" cy="4976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u="sng" dirty="0" smtClean="0">
                <a:ea typeface="ＭＳ Ｐゴシック" pitchFamily="-109" charset="-128"/>
              </a:rPr>
              <a:t>CINNAMON BUNS</a:t>
            </a:r>
            <a:endParaRPr lang="en-US" sz="2400" dirty="0">
              <a:ea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>
                <a:ea typeface="ＭＳ Ｐゴシック" pitchFamily="-109" charset="-128"/>
              </a:rPr>
              <a:t>1 c. </a:t>
            </a:r>
            <a:r>
              <a:rPr lang="en-US" sz="2400" dirty="0" err="1" smtClean="0">
                <a:ea typeface="ＭＳ Ｐゴシック" pitchFamily="-109" charset="-128"/>
              </a:rPr>
              <a:t>luke</a:t>
            </a:r>
            <a:r>
              <a:rPr lang="en-US" sz="2400" dirty="0" smtClean="0">
                <a:ea typeface="ＭＳ Ｐゴシック" pitchFamily="-109" charset="-128"/>
              </a:rPr>
              <a:t>-warm water (temp____)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2 pkg. dry active yeast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½ c. granulated sugar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5 T. margarine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1 T. salt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¾ c. boiling water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5 c. bread flour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1 egg</a:t>
            </a:r>
          </a:p>
        </p:txBody>
      </p:sp>
      <p:pic>
        <p:nvPicPr>
          <p:cNvPr id="36868" name="Picture 5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15109"/>
            <a:ext cx="3393920" cy="301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0" y="6278563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/>
            <a:r>
              <a:rPr lang="en-US" dirty="0"/>
              <a:t>http://www.youtube.com/watch?v=RHVowdTm54E&amp;feature=related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4191000"/>
            <a:ext cx="3733800" cy="176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ea typeface="ＭＳ Ｐゴシック" pitchFamily="-109" charset="-128"/>
              </a:rPr>
              <a:t>Cinnamon Filling 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>
                <a:ea typeface="ＭＳ Ｐゴシック" pitchFamily="-109" charset="-128"/>
              </a:rPr>
              <a:t>1 </a:t>
            </a:r>
            <a:r>
              <a:rPr lang="en-US" b="1" dirty="0">
                <a:ea typeface="ＭＳ Ｐゴシック" pitchFamily="-109" charset="-128"/>
              </a:rPr>
              <a:t>stick margarine; soften 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>
                <a:ea typeface="ＭＳ Ｐゴシック" pitchFamily="-109" charset="-128"/>
              </a:rPr>
              <a:t>1 </a:t>
            </a:r>
            <a:r>
              <a:rPr lang="en-US" b="1" dirty="0">
                <a:ea typeface="ＭＳ Ｐゴシック" pitchFamily="-109" charset="-128"/>
              </a:rPr>
              <a:t>c. firmly packed brown sugar</a:t>
            </a:r>
          </a:p>
          <a:p>
            <a:pPr algn="ctr">
              <a:lnSpc>
                <a:spcPct val="90000"/>
              </a:lnSpc>
            </a:pPr>
            <a:r>
              <a:rPr lang="en-US" b="1" dirty="0" smtClean="0">
                <a:ea typeface="ＭＳ Ｐゴシック" pitchFamily="-109" charset="-128"/>
              </a:rPr>
              <a:t>2 </a:t>
            </a:r>
            <a:r>
              <a:rPr lang="en-US" b="1" dirty="0">
                <a:ea typeface="ＭＳ Ｐゴシック" pitchFamily="-109" charset="-128"/>
              </a:rPr>
              <a:t>and ½ tablespoons cinnamon</a:t>
            </a:r>
          </a:p>
          <a:p>
            <a:endParaRPr lang="en-US" b="1" dirty="0">
              <a:ea typeface="ＭＳ Ｐゴシック" pitchFamily="-109" charset="-128"/>
            </a:endParaRPr>
          </a:p>
          <a:p>
            <a:endParaRPr lang="en-US" b="1" dirty="0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0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09" charset="-128"/>
              </a:rPr>
              <a:t>1.Work quickly!!  Pour 1 c. of lukewarm water (105-115o F degrees) in a measuring cup.  TEST THE TEMP ! </a:t>
            </a: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endParaRPr lang="en-US" sz="2800" dirty="0" smtClean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09" charset="-128"/>
              </a:rPr>
              <a:t>2. Sprinkle in 2 packages of yeast and stir with small metal spoon until dissolved.  Set aside until bubbly.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ea typeface="ＭＳ Ｐゴシック" pitchFamily="-109" charset="-128"/>
              </a:rPr>
              <a:t/>
            </a:r>
            <a:br>
              <a:rPr lang="en-US" sz="2800" dirty="0" smtClean="0">
                <a:ea typeface="ＭＳ Ｐゴシック" pitchFamily="-109" charset="-128"/>
              </a:rPr>
            </a:br>
            <a:endParaRPr lang="en-US" sz="2800" dirty="0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7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ＭＳ Ｐゴシック" pitchFamily="-109" charset="-128"/>
              </a:rPr>
              <a:t>3.Bring ¾ c. water to a </a:t>
            </a:r>
            <a:r>
              <a:rPr lang="en-US" dirty="0" smtClean="0">
                <a:ea typeface="ＭＳ Ｐゴシック" pitchFamily="-109" charset="-128"/>
              </a:rPr>
              <a:t>boil; about </a:t>
            </a:r>
            <a:r>
              <a:rPr lang="en-US" dirty="0">
                <a:ea typeface="ＭＳ Ｐゴシック" pitchFamily="-109" charset="-128"/>
              </a:rPr>
              <a:t>2 minutes in the </a:t>
            </a:r>
            <a:r>
              <a:rPr lang="en-US" dirty="0" smtClean="0">
                <a:ea typeface="ＭＳ Ｐゴシック" pitchFamily="-109" charset="-128"/>
              </a:rPr>
              <a:t>microwave</a:t>
            </a:r>
            <a:r>
              <a:rPr lang="en-US" dirty="0">
                <a:ea typeface="ＭＳ Ｐゴシック" pitchFamily="-109" charset="-128"/>
              </a:rPr>
              <a:t>.</a:t>
            </a:r>
          </a:p>
          <a:p>
            <a:pPr marL="0" indent="0">
              <a:buNone/>
            </a:pPr>
            <a:endParaRPr lang="en-US" dirty="0" smtClean="0">
              <a:ea typeface="ＭＳ Ｐゴシック" pitchFamily="-109" charset="-128"/>
            </a:endParaRPr>
          </a:p>
          <a:p>
            <a:pPr marL="0" indent="0">
              <a:buNone/>
            </a:pPr>
            <a:r>
              <a:rPr lang="en-US" u="sng" dirty="0" smtClean="0">
                <a:ea typeface="ＭＳ Ｐゴシック" pitchFamily="-109" charset="-128"/>
              </a:rPr>
              <a:t>4.Pour into the kitchen aid mixing bowl:</a:t>
            </a:r>
          </a:p>
          <a:p>
            <a:pPr marL="0" indent="0">
              <a:buNone/>
            </a:pPr>
            <a:r>
              <a:rPr lang="en-US" dirty="0" smtClean="0">
                <a:ea typeface="ＭＳ Ｐゴシック" pitchFamily="-109" charset="-128"/>
              </a:rPr>
              <a:t>+ ½ </a:t>
            </a:r>
            <a:r>
              <a:rPr lang="en-US" dirty="0">
                <a:ea typeface="ＭＳ Ｐゴシック" pitchFamily="-109" charset="-128"/>
              </a:rPr>
              <a:t>c. granulated </a:t>
            </a:r>
            <a:r>
              <a:rPr lang="en-US" dirty="0" smtClean="0">
                <a:ea typeface="ＭＳ Ｐゴシック" pitchFamily="-109" charset="-128"/>
              </a:rPr>
              <a:t>sugar</a:t>
            </a:r>
          </a:p>
          <a:p>
            <a:pPr marL="0" indent="0">
              <a:buNone/>
            </a:pPr>
            <a:r>
              <a:rPr lang="en-US" dirty="0" smtClean="0">
                <a:ea typeface="ＭＳ Ｐゴシック" pitchFamily="-109" charset="-128"/>
              </a:rPr>
              <a:t>+ 1 </a:t>
            </a:r>
            <a:r>
              <a:rPr lang="en-US" dirty="0">
                <a:ea typeface="ＭＳ Ｐゴシック" pitchFamily="-109" charset="-128"/>
              </a:rPr>
              <a:t>T. </a:t>
            </a:r>
            <a:r>
              <a:rPr lang="en-US" dirty="0" smtClean="0">
                <a:ea typeface="ＭＳ Ｐゴシック" pitchFamily="-109" charset="-128"/>
              </a:rPr>
              <a:t>salt</a:t>
            </a:r>
          </a:p>
          <a:p>
            <a:pPr marL="0" indent="0">
              <a:buNone/>
            </a:pPr>
            <a:r>
              <a:rPr lang="en-US" dirty="0" smtClean="0">
                <a:ea typeface="ＭＳ Ｐゴシック" pitchFamily="-109" charset="-128"/>
              </a:rPr>
              <a:t>+ 5 </a:t>
            </a:r>
            <a:r>
              <a:rPr lang="en-US" dirty="0">
                <a:ea typeface="ＭＳ Ｐゴシック" pitchFamily="-109" charset="-128"/>
              </a:rPr>
              <a:t>T. margarine.  </a:t>
            </a:r>
            <a:endParaRPr lang="en-US" dirty="0" smtClean="0">
              <a:ea typeface="ＭＳ Ｐゴシック" pitchFamily="-109" charset="-128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pitchFamily="-109" charset="-128"/>
              </a:rPr>
              <a:t>Stir </a:t>
            </a:r>
            <a:r>
              <a:rPr lang="en-US" dirty="0">
                <a:ea typeface="ＭＳ Ｐゴシック" pitchFamily="-109" charset="-128"/>
              </a:rPr>
              <a:t>using a spoon to dissolve all ingredients.  </a:t>
            </a:r>
            <a:endParaRPr lang="en-US" dirty="0" smtClean="0">
              <a:ea typeface="ＭＳ Ｐゴシック" pitchFamily="-109" charset="-128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pitchFamily="-109" charset="-128"/>
              </a:rPr>
              <a:t>Set </a:t>
            </a:r>
            <a:r>
              <a:rPr lang="en-US" dirty="0">
                <a:ea typeface="ＭＳ Ｐゴシック" pitchFamily="-109" charset="-128"/>
              </a:rPr>
              <a:t>aside until lukewarm (105oF-115oFdegrees). TEST THE TEMP </a:t>
            </a:r>
            <a:r>
              <a:rPr lang="en-US" dirty="0" smtClean="0">
                <a:ea typeface="ＭＳ Ｐゴシック" pitchFamily="-109" charset="-128"/>
              </a:rPr>
              <a:t>!!!!!!!!!!!!!!!</a:t>
            </a:r>
            <a:endParaRPr lang="en-US" dirty="0">
              <a:ea typeface="ＭＳ Ｐゴシック" pitchFamily="-109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91661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b="1" dirty="0" smtClean="0">
                <a:ea typeface="ＭＳ Ｐゴシック" pitchFamily="-109" charset="-128"/>
              </a:rPr>
              <a:t>5</a:t>
            </a:r>
            <a:r>
              <a:rPr lang="en-US" dirty="0" smtClean="0">
                <a:ea typeface="ＭＳ Ｐゴシック" pitchFamily="-109" charset="-128"/>
              </a:rPr>
              <a:t>.Add water and yeast mixture to the sugar mixture (in the KITCHEN AID mixing bowl).</a:t>
            </a:r>
          </a:p>
          <a:p>
            <a:pPr marL="0" indent="0" eaLnBrk="1" hangingPunct="1">
              <a:buNone/>
            </a:pPr>
            <a:r>
              <a:rPr lang="en-US" b="1" dirty="0" smtClean="0">
                <a:ea typeface="ＭＳ Ｐゴシック" pitchFamily="-109" charset="-128"/>
              </a:rPr>
              <a:t>6</a:t>
            </a:r>
            <a:r>
              <a:rPr lang="en-US" dirty="0" smtClean="0">
                <a:ea typeface="ＭＳ Ｐゴシック" pitchFamily="-109" charset="-128"/>
              </a:rPr>
              <a:t>.Add </a:t>
            </a:r>
            <a:r>
              <a:rPr lang="en-US" b="1" u="sng" dirty="0" smtClean="0">
                <a:ea typeface="ＭＳ Ｐゴシック" pitchFamily="-109" charset="-128"/>
              </a:rPr>
              <a:t>1 egg </a:t>
            </a:r>
            <a:r>
              <a:rPr lang="en-US" dirty="0" smtClean="0">
                <a:ea typeface="ＭＳ Ｐゴシック" pitchFamily="-109" charset="-128"/>
              </a:rPr>
              <a:t>to the sugar and yeast mixture.</a:t>
            </a:r>
          </a:p>
          <a:p>
            <a:pPr marL="0" indent="0" eaLnBrk="1" hangingPunct="1">
              <a:buNone/>
            </a:pPr>
            <a:r>
              <a:rPr lang="en-US" b="1" u="sng" dirty="0" smtClean="0">
                <a:ea typeface="ＭＳ Ｐゴシック" pitchFamily="-109" charset="-128"/>
              </a:rPr>
              <a:t>7. SPRAY the dough hook with cooking spray!!!!</a:t>
            </a:r>
          </a:p>
          <a:p>
            <a:pPr marL="0" indent="0" eaLnBrk="1" hangingPunct="1">
              <a:buNone/>
            </a:pPr>
            <a:endParaRPr lang="en-US" b="1" u="sng" dirty="0" smtClean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r>
              <a:rPr lang="en-US" b="1" u="sng" dirty="0" smtClean="0">
                <a:ea typeface="ＭＳ Ｐゴシック" pitchFamily="-109" charset="-128"/>
              </a:rPr>
              <a:t>8.</a:t>
            </a:r>
            <a:r>
              <a:rPr lang="en-US" dirty="0" smtClean="0">
                <a:ea typeface="ＭＳ Ｐゴシック" pitchFamily="-109" charset="-128"/>
              </a:rPr>
              <a:t>Take only </a:t>
            </a:r>
            <a:r>
              <a:rPr lang="en-US" b="1" u="sng" dirty="0" smtClean="0">
                <a:ea typeface="ＭＳ Ｐゴシック" pitchFamily="-109" charset="-128"/>
              </a:rPr>
              <a:t>2 c. of the bread flour </a:t>
            </a:r>
            <a:r>
              <a:rPr lang="en-US" dirty="0" smtClean="0">
                <a:ea typeface="ＭＳ Ｐゴシック" pitchFamily="-109" charset="-128"/>
              </a:rPr>
              <a:t>and add it to the sugar-yeast mixture.  Combine by mixing with the dough hook…..</a:t>
            </a:r>
            <a:r>
              <a:rPr lang="en-US" b="1" u="sng" dirty="0" smtClean="0">
                <a:ea typeface="ＭＳ Ｐゴシック" pitchFamily="-109" charset="-128"/>
              </a:rPr>
              <a:t>DO NOT GO PASS 4 on the mixer.</a:t>
            </a:r>
            <a:r>
              <a:rPr lang="en-US" dirty="0" smtClean="0">
                <a:ea typeface="ＭＳ Ｐゴシック" pitchFamily="-109" charset="-128"/>
              </a:rPr>
              <a:t>  Gradually add the rest of the flour and continue to mix.</a:t>
            </a:r>
          </a:p>
          <a:p>
            <a:pPr eaLnBrk="1" hangingPunct="1"/>
            <a:endParaRPr lang="en-US" dirty="0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93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457200" y="479425"/>
            <a:ext cx="8229600" cy="58912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-109" charset="-128"/>
              </a:rPr>
              <a:t>9. Shape the dough into a large ball.  REMOVE THE DOUGH……Lightly, spray another large mixing bowl with cooking spray. Cover with plastic wrap and </a:t>
            </a:r>
            <a:r>
              <a:rPr lang="en-US" b="1" dirty="0" smtClean="0">
                <a:ea typeface="ＭＳ Ｐゴシック" pitchFamily="-109" charset="-128"/>
              </a:rPr>
              <a:t>refrigerate</a:t>
            </a:r>
            <a:r>
              <a:rPr lang="en-US" dirty="0" smtClean="0">
                <a:ea typeface="ＭＳ Ｐゴシック" pitchFamily="-109" charset="-128"/>
              </a:rPr>
              <a:t>.  Allow to rise 15 minutes. SET TIMER !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 smtClean="0">
              <a:ea typeface="ＭＳ Ｐゴシック" pitchFamily="-109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u="sng" dirty="0" smtClean="0">
                <a:ea typeface="ＭＳ Ｐゴシック" pitchFamily="-109" charset="-128"/>
              </a:rPr>
              <a:t>10.Prepare cinnamon filling</a:t>
            </a:r>
            <a:r>
              <a:rPr lang="en-US" b="1" u="sng" dirty="0">
                <a:ea typeface="ＭＳ Ｐゴシック" pitchFamily="-109" charset="-128"/>
              </a:rPr>
              <a:t> </a:t>
            </a:r>
            <a:r>
              <a:rPr lang="en-US" b="1" u="sng" dirty="0" smtClean="0">
                <a:ea typeface="ＭＳ Ｐゴシック" pitchFamily="-109" charset="-128"/>
              </a:rPr>
              <a:t>in a small bowl: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ea typeface="ＭＳ Ｐゴシック" pitchFamily="-109" charset="-128"/>
              </a:rPr>
              <a:t>+1 c. firmly packed brown sugar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ea typeface="ＭＳ Ｐゴシック" pitchFamily="-109" charset="-128"/>
              </a:rPr>
              <a:t>+ 2 and ½ tablespoons cinnamon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 smtClean="0">
              <a:ea typeface="ＭＳ Ｐゴシック" pitchFamily="-109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ea typeface="ＭＳ Ｐゴシック" pitchFamily="-109" charset="-128"/>
              </a:rPr>
              <a:t>SET TO THE SIDE….1  stick margarine; soften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ea typeface="ＭＳ Ｐゴシック" pitchFamily="-109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32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09" charset="-128"/>
              </a:rPr>
              <a:t>11. Punch dough down to release carbon dioxide.  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09" charset="-128"/>
              </a:rPr>
              <a:t>12. Take dough out of the bowl and place it on lightly floured counter----lightly flour your hands. USE THE DOUGH SCRAPER ! 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09" charset="-128"/>
              </a:rPr>
              <a:t>13. Shape dough by rolling it, using a floured rolling pin, into a rectangle shape (about 16” by 21”). The thickness of the dough should be about 1/8”. </a:t>
            </a:r>
          </a:p>
        </p:txBody>
      </p:sp>
    </p:spTree>
    <p:extLst>
      <p:ext uri="{BB962C8B-B14F-4D97-AF65-F5344CB8AC3E}">
        <p14:creationId xmlns:p14="http://schemas.microsoft.com/office/powerpoint/2010/main" val="30303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381000" y="304800"/>
            <a:ext cx="8458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a typeface="ＭＳ Ｐゴシック" pitchFamily="-109" charset="-128"/>
              </a:rPr>
              <a:t>14. Spread the soften butter to the entire surface of the dough. Sprinkle the brown sugar and cinnamon mixture onto the entire surface 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09" charset="-128"/>
              </a:rPr>
              <a:t>15.Roll the dough from the long side.  Slice into even pieces @ ¾ inch.  Place on </a:t>
            </a:r>
            <a:r>
              <a:rPr lang="en-US" u="sng" dirty="0" smtClean="0">
                <a:ea typeface="ＭＳ Ｐゴシック" pitchFamily="-109" charset="-128"/>
              </a:rPr>
              <a:t>greased</a:t>
            </a:r>
            <a:r>
              <a:rPr lang="en-US" dirty="0" smtClean="0">
                <a:ea typeface="ＭＳ Ｐゴシック" pitchFamily="-109" charset="-128"/>
              </a:rPr>
              <a:t> baking pans. 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09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09" charset="-128"/>
              </a:rPr>
              <a:t>16.Cover pan with plastic wrap, let dough rise in refrigerator over night.  (2nd proofing).  </a:t>
            </a:r>
          </a:p>
        </p:txBody>
      </p:sp>
    </p:spTree>
    <p:extLst>
      <p:ext uri="{BB962C8B-B14F-4D97-AF65-F5344CB8AC3E}">
        <p14:creationId xmlns:p14="http://schemas.microsoft.com/office/powerpoint/2010/main" val="11504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2800" b="1" u="sng" dirty="0" smtClean="0">
                <a:ea typeface="ＭＳ Ｐゴシック" pitchFamily="-109" charset="-128"/>
              </a:rPr>
              <a:t>TOMORROW (DAY #2): YEAST BREAD CINNAMON BUNS </a:t>
            </a:r>
            <a:endParaRPr lang="en-US" sz="2800" dirty="0" smtClean="0">
              <a:ea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</a:rPr>
              <a:t>Get Preheat oven to 375 F.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</a:rPr>
              <a:t>Let buns sit out at room temperature for about 15 minutes before baking.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</a:rPr>
              <a:t>Prepare glaze or icing, if needed, while you wait. </a:t>
            </a:r>
            <a:endParaRPr lang="en-US" sz="2800" dirty="0" smtClean="0">
              <a:ea typeface="ＭＳ Ｐゴシック" pitchFamily="-109" charset="-128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-109" charset="-128"/>
              </a:rPr>
              <a:t>Icing : 1 cup of powdered sugar + 2 T. of milk</a:t>
            </a:r>
            <a:endParaRPr lang="en-US" sz="2400" dirty="0" smtClean="0">
              <a:ea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</a:rPr>
              <a:t>Bake at 375 o F degrees for </a:t>
            </a:r>
            <a:r>
              <a:rPr lang="en-US" sz="2800" dirty="0" smtClean="0">
                <a:ea typeface="ＭＳ Ｐゴシック" pitchFamily="-109" charset="-128"/>
              </a:rPr>
              <a:t>20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smtClean="0">
                <a:ea typeface="ＭＳ Ｐゴシック" pitchFamily="-109" charset="-128"/>
              </a:rPr>
              <a:t>to </a:t>
            </a:r>
            <a:r>
              <a:rPr lang="en-US" sz="2800" dirty="0" smtClean="0">
                <a:ea typeface="ＭＳ Ｐゴシック" pitchFamily="-109" charset="-128"/>
              </a:rPr>
              <a:t>30 </a:t>
            </a:r>
            <a:r>
              <a:rPr lang="en-US" sz="2800" dirty="0" smtClean="0">
                <a:ea typeface="ＭＳ Ｐゴシック" pitchFamily="-109" charset="-128"/>
              </a:rPr>
              <a:t>minutes.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</a:rPr>
              <a:t>Use one scant tablespoon of icing per cinnamon bun to ice the tops of each cinnamon bun or drizzle glaze over each bun. </a:t>
            </a:r>
          </a:p>
        </p:txBody>
      </p:sp>
    </p:spTree>
    <p:extLst>
      <p:ext uri="{BB962C8B-B14F-4D97-AF65-F5344CB8AC3E}">
        <p14:creationId xmlns:p14="http://schemas.microsoft.com/office/powerpoint/2010/main" val="164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7474</TotalTime>
  <Words>557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Cinnamon Buns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Cinnamon Buns </dc:title>
  <dc:creator>Ashley Whitesides</dc:creator>
  <cp:lastModifiedBy>Ashley Whitesides</cp:lastModifiedBy>
  <cp:revision>6</cp:revision>
  <cp:lastPrinted>2013-05-09T11:49:14Z</cp:lastPrinted>
  <dcterms:created xsi:type="dcterms:W3CDTF">2013-01-14T14:11:24Z</dcterms:created>
  <dcterms:modified xsi:type="dcterms:W3CDTF">2013-05-14T15:43:35Z</dcterms:modified>
</cp:coreProperties>
</file>